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4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B9260-3A99-487B-987B-CEE55598CFE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510A0-582B-4C58-A738-719316762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6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510A0-582B-4C58-A738-7193167622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0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510A0-582B-4C58-A738-7193167622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0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6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9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5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1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0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9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0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0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51FB-FA57-4C23-8003-E43C45D8A737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B806-EB84-48F0-BD9D-FF7945174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4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tzovik.com/review_10047515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hnschrift SemiCondensed" panose="020B0502040204020203" pitchFamily="34" charset="0"/>
              </a:rPr>
              <a:t> </a:t>
            </a:r>
            <a:r>
              <a:rPr lang="ru-RU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Муниципальное бюджетное учреждение культуры «Централизованная библиотечная система» Центральная городская детская библиотека им. Н. К. Крупской Библиотечно-информационный центр</a:t>
            </a:r>
            <a:br>
              <a:rPr lang="ru-RU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Ко дню рождения А. П. Чехова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«Пути чеховских героев»</a:t>
            </a:r>
          </a:p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Составитель: главный библиотекарь А.Н. Прохорова</a:t>
            </a:r>
          </a:p>
          <a:p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. Батайск 2021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Зиночка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Охотники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расположились на ночлег и делятся историями. Бравый военный вспоминает, как будучи еще мальчуганом, сумел за короткий срок вызвать неистовую ненависть к себе сразу в двух людях — милейшей гувернантке и собственном старшем брате.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03" y="1600200"/>
            <a:ext cx="3238394" cy="4525963"/>
          </a:xfrm>
        </p:spPr>
      </p:pic>
    </p:spTree>
    <p:extLst>
      <p:ext uri="{BB962C8B-B14F-4D97-AF65-F5344CB8AC3E}">
        <p14:creationId xmlns:p14="http://schemas.microsoft.com/office/powerpoint/2010/main" val="3125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Отзывы читателей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Вот всё-таки как правильно и в то же время достаточно тонко и как бы между делом русские классики в своих произведениях описывали людей своего времени. Например, Антон Павлович Чехов в своём рассказе "Хамелеон" прекрасно описал представителя власти - полицейского надзирателя. Ой, а фамилии-то чего стоят! Полицейский Очумелов, купец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Хрюкин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генерал Жигалов. Сочетается-то как, это ж песня!)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https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://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otzovik.com/review_10047515.html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Рассказ "Лошадиная фамилия" мне понравился, и не только занимательным сюжетом с комическими нотками. Произведение читается легко, и это несмотря на то, что главному герою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Булдееву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можно посочувствовать, ведь он страдал от невыносимой зубной боли. Правда, от этой боли можно было избавиться быстро, если бы генерал не тянул время, прислушиваясь к советам домочадцев.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Особенно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интересно было читать о попытках приказчика вспомнить "лошадиную" фамилию лекаря, который лечил зубную боль заговорами. Конечно, приказчик фамилию вспомнил, да к этому времени генерал уже успел с помощью зубного доктора освободиться и от зуба, и от боли.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 помощью рассказа Чехова я уяснила для себя, что от проблем нужно избавлять быстро, не оттягивая решение. Здесь важно быть посмелее и стремиться стойко преодолевать трудности. Нужно действовать, а не выискивать обходные пути, не приводящие к искоренению проблемы.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www.bolshoyvopros.ru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чтении рассказа "Хирургия" великого мастера юмора Антона Чехова я испытывала разные, порой противоречивые чувства. Мне было искренне жаль местного дьячка, который в отсутствие доктора приходит больницу с жалобой на сильнейшую зубную боль, унижается и расхваливает фельдшера, ничего не понимающего в медицине.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Но я была возмущена поведением полуграмотного фельдшера, возомнившего себя медицинским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светилой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 его распирает от гордости за свою значимость, он хвастается своими познаниями в хирургии, а  на деле получается, что не умеет ничего делать, лишь рассуждает, используя медицинские слова, от которых дьячку становится еще страшнее, да к тому еще и больно.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Но  мне было смешно читать произведение, потому что язык Чехова - это особый язык, язык юмора, и автор заставляет нас смеяться не над болью дьячка, а над комичностью самой ситуации.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Хороший рассказ. Почитайте. Получите удовольствие.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https://znanija.com/task/24928209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Отзывы об авторе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Один из моих любимых писателей. Интеллигентный, изящный человек, врач, интеллектуал, замечательный драматург, тонко чувствовавший время и людей, отчего его герои так живы и интересны. Чехов, по всей видимости, не был оптимистом, его рассказы редко кончаются хорошо и удачно для героев, но такова была жизнь на рубеже веков, перемены несут как хорошее, так и плохое. В рассказах Чехова нет ответов на "вечные" вопросы, автор предлагает своему читателю - умному, образованному, думающему - объективный взгляд на окружающую его жизнь. Именно поэтому пьесы и рассказы Антона Павловича стали классикой, именно поэтому их так приятно читать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https://www.litres.ru/anton-chehov/otzivi/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Краткая биографическая справка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Антон Павлович Чехов – 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русский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писатель, прозаик, драматург, врач. Классик мировой литературы. По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профессии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врач. Почётный академик Императорской Академии наук по разряду изящной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словесности.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Родился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29 января 1860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года в городе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Таганрог , Екатеринославской губернии, в Российской империи. Умер в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1904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года в возрасте  44 года,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в городе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</a:rPr>
              <a:t>Баденвайлер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, Великого герцогства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Баден,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Германской империи.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Создал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более 300 произведений. В наши дни его пьесы ставят и экранизируют не только в России, но и за рубежом. В своих текстах Чехов поднимал самые разные темы, но вот о самом себе писать не любил. Как сказал он однажды: «у меня болезнь —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автобиографофобия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algn="just"/>
            <a:endParaRPr lang="ru-RU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03" y="1600200"/>
            <a:ext cx="30893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0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Сборник рассказов «Хамелеон»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4" y="1600200"/>
            <a:ext cx="3385492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Чехов, Антон Павлович (русский писатель ; 1860-1904). Хамелеон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[Текст] : рассказы / А. П. Чехов.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М.: Белый Город, 2002.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с.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5000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экз.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ISBN 5-7793-0423-8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Аннотация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книгу вошли самые известные рассказы А.П. Чехова: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«Лошадиная фамилия",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"Хамелеон",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«Хирургия", «Злоумышленник", «Гриша", «Зиночка",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изучение которых предусмотрено школьной программой.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Рассказы Чехова коротки, но за видимой простотой в них скрыты глубина смысла и сложность художественного построения. Лаконичность, потрясающий юмор, ирония и богатое содержание делают их уникальными и не имеющими аналогов в мировой литературе. Максим Горький писал: "Никто не понимал так ясно и тонко, как Антон Чехов, трагизм мелочей жизни, никто до него не умел так беспощадно правдиво нарисовать людям позорную и тоскливую картину их жизни в тусклом хаосе мещанской обыденщины".</a:t>
            </a:r>
          </a:p>
        </p:txBody>
      </p:sp>
    </p:spTree>
    <p:extLst>
      <p:ext uri="{BB962C8B-B14F-4D97-AF65-F5344CB8AC3E}">
        <p14:creationId xmlns:p14="http://schemas.microsoft.com/office/powerpoint/2010/main" val="14678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Хамелеон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Хамелеон» - известный рассказ А. П. Чехова (1860–1904), великого русского писателя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Полицейский надзиратель Очумелов, главный герой рассказа, – человек-хамелеон, его главная цель выжить и приспособиться к любым обстоятельствам. Читатель достойно оценит необычный сюжет и мастерство Чехова-сатирика.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53" y="1600200"/>
            <a:ext cx="3530893" cy="4525963"/>
          </a:xfrm>
        </p:spPr>
      </p:pic>
    </p:spTree>
    <p:extLst>
      <p:ext uri="{BB962C8B-B14F-4D97-AF65-F5344CB8AC3E}">
        <p14:creationId xmlns:p14="http://schemas.microsoft.com/office/powerpoint/2010/main" val="41645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Лошадиная фамилия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генерала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Булдеева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заболел зуб. Да так сильно, что ничего не помогало. Совсем отчаялся генерал — а рвать страшно. И тут заявился к нему приказчик, да и рассказал, что, дескать, живёт неподалёку один мужик, зубы заговаривает. И таким мастерством обладает — всякому поможет! Взмолился генерал — найти бы того мужика, любые деньги отдаст. Сел приказчик и понял, что забыл мужика фамилию. И вроде фамилия такая простая, что-то с лошадьми связанное. А зуб болел всё сильнее...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87600"/>
            <a:ext cx="4038600" cy="4151163"/>
          </a:xfrm>
        </p:spPr>
      </p:pic>
    </p:spTree>
    <p:extLst>
      <p:ext uri="{BB962C8B-B14F-4D97-AF65-F5344CB8AC3E}">
        <p14:creationId xmlns:p14="http://schemas.microsoft.com/office/powerpoint/2010/main" val="33731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Хирургия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</a:rPr>
              <a:t>В маленькой сельской больничке в данный момент нет доктора, и прием ведет фельдшер. На прием к нему приходит дьячок с просьбой вырвать зуб, который мучает его уже несколько дней. Фельдшер ведет себя уверено и нагло, хвастается, что у него легкая рука и зубы он рвет моментально. Дьячок поддакивает и просит быстрее совершить операцию. Вначале фельдшер колеблется в выборе инструмента для манипуляций, а затем приступает к операции, но очень неумело и только мучает своего пациента, который кричит от боли. В результате зуб ломается, и несчастный дьячок вместо зуба нащупывает у себя во рту два острых края. Он ругает горе-хирурга, а тот оправдывается тем, что пациент ему сам мешал своими руками, соседние зубы мешали рвать больной и, к тому же, он сразу же выбрал не тот инструмент. Священнослужитель уходит с руганью, забрав принесенную с собой ранее просфору.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42918"/>
            <a:ext cx="4038600" cy="4440526"/>
          </a:xfrm>
        </p:spPr>
      </p:pic>
    </p:spTree>
    <p:extLst>
      <p:ext uri="{BB962C8B-B14F-4D97-AF65-F5344CB8AC3E}">
        <p14:creationId xmlns:p14="http://schemas.microsoft.com/office/powerpoint/2010/main" val="20663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Злоумышленник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Злоумышленник» – юмористический рассказ, в котором писатель поднял глобальные проблемы России образца XIX века: халатность,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безответственность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недобросовестное отношение к государственной собственности.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94" y="1600200"/>
            <a:ext cx="3690211" cy="4525963"/>
          </a:xfrm>
        </p:spPr>
      </p:pic>
    </p:spTree>
    <p:extLst>
      <p:ext uri="{BB962C8B-B14F-4D97-AF65-F5344CB8AC3E}">
        <p14:creationId xmlns:p14="http://schemas.microsoft.com/office/powerpoint/2010/main" val="4682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Гриша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Гриша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маленький, пухлый мальчик, родившийся два года и восемь месяцев тому назад, гуляет с нянькой по бульвару. До сих пор он знал только четырехугольный мир своей комнаты. А сейчас оглушен жизнью улицы, где столько мам, пап и теть, что впору запутаться, а то и заблудиться.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84" y="1600200"/>
            <a:ext cx="3320431" cy="4525963"/>
          </a:xfrm>
        </p:spPr>
      </p:pic>
    </p:spTree>
    <p:extLst>
      <p:ext uri="{BB962C8B-B14F-4D97-AF65-F5344CB8AC3E}">
        <p14:creationId xmlns:p14="http://schemas.microsoft.com/office/powerpoint/2010/main" val="7319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932</Words>
  <Application>Microsoft Office PowerPoint</Application>
  <PresentationFormat>Экран (4:3)</PresentationFormat>
  <Paragraphs>55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Муниципальное бюджетное учреждение культуры «Централизованная библиотечная система» Центральная городская детская библиотека им. Н. К. Крупской Библиотечно-информационный центр    Ко дню рождения А. П. Чехова</vt:lpstr>
      <vt:lpstr>Краткая биографическая справка</vt:lpstr>
      <vt:lpstr>Сборник рассказов «Хамелеон»</vt:lpstr>
      <vt:lpstr>Аннотация</vt:lpstr>
      <vt:lpstr>Хамелеон</vt:lpstr>
      <vt:lpstr>Лошадиная фамилия</vt:lpstr>
      <vt:lpstr>Хирургия</vt:lpstr>
      <vt:lpstr>Злоумышленник</vt:lpstr>
      <vt:lpstr>Гриша</vt:lpstr>
      <vt:lpstr>Зиночка</vt:lpstr>
      <vt:lpstr>Отзывы читателей</vt:lpstr>
      <vt:lpstr>Презентация PowerPoint</vt:lpstr>
      <vt:lpstr>Отзывы об авторе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32</cp:revision>
  <dcterms:created xsi:type="dcterms:W3CDTF">2021-01-25T09:32:33Z</dcterms:created>
  <dcterms:modified xsi:type="dcterms:W3CDTF">2021-02-02T08:51:25Z</dcterms:modified>
</cp:coreProperties>
</file>